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7B783E-8317-D545-BB4F-9441B520C8FD}" v="2" dt="2026-01-07T16:27:44.4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031"/>
    <p:restoredTop sz="94658"/>
  </p:normalViewPr>
  <p:slideViewPr>
    <p:cSldViewPr snapToGrid="0">
      <p:cViewPr varScale="1">
        <p:scale>
          <a:sx n="68" d="100"/>
          <a:sy n="68" d="100"/>
        </p:scale>
        <p:origin x="30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6-01-07T16:27:44.429" v="56"/>
      <pc:docMkLst>
        <pc:docMk/>
      </pc:docMkLst>
      <pc:sldChg chg="addSp delSp modSp mod">
        <pc:chgData name="Steve Hartland" userId="fe08f65b-fffb-417a-81ad-107dbbfd43a7" providerId="ADAL" clId="{26CD08F2-BEC7-5BB7-9C01-8BE80433835F}" dt="2026-01-07T16:27:44.429" v="56"/>
        <pc:sldMkLst>
          <pc:docMk/>
          <pc:sldMk cId="2864429464" sldId="256"/>
        </pc:sldMkLst>
        <pc:spChg chg="del">
          <ac:chgData name="Steve Hartland" userId="fe08f65b-fffb-417a-81ad-107dbbfd43a7" providerId="ADAL" clId="{26CD08F2-BEC7-5BB7-9C01-8BE80433835F}" dt="2026-01-07T16:27:43.422" v="55" actId="478"/>
          <ac:spMkLst>
            <pc:docMk/>
            <pc:sldMk cId="2864429464" sldId="256"/>
            <ac:spMk id="2" creationId="{B4835F98-8236-BA04-62DE-F3AA06E8E420}"/>
          </ac:spMkLst>
        </pc:spChg>
        <pc:spChg chg="mod">
          <ac:chgData name="Steve Hartland" userId="fe08f65b-fffb-417a-81ad-107dbbfd43a7" providerId="ADAL" clId="{26CD08F2-BEC7-5BB7-9C01-8BE80433835F}" dt="2026-01-07T16:27:35.491" v="54" actId="207"/>
          <ac:spMkLst>
            <pc:docMk/>
            <pc:sldMk cId="2864429464" sldId="256"/>
            <ac:spMk id="3" creationId="{EFEF04C8-7F67-22DD-D065-73479EFBF742}"/>
          </ac:spMkLst>
        </pc:spChg>
        <pc:spChg chg="mod">
          <ac:chgData name="Steve Hartland" userId="fe08f65b-fffb-417a-81ad-107dbbfd43a7" providerId="ADAL" clId="{26CD08F2-BEC7-5BB7-9C01-8BE80433835F}" dt="2026-01-07T16:27:10.288" v="49" actId="2085"/>
          <ac:spMkLst>
            <pc:docMk/>
            <pc:sldMk cId="2864429464" sldId="256"/>
            <ac:spMk id="4" creationId="{60E9B513-58F4-3F3D-FB11-884767E6CE02}"/>
          </ac:spMkLst>
        </pc:spChg>
        <pc:spChg chg="add mod">
          <ac:chgData name="Steve Hartland" userId="fe08f65b-fffb-417a-81ad-107dbbfd43a7" providerId="ADAL" clId="{26CD08F2-BEC7-5BB7-9C01-8BE80433835F}" dt="2026-01-07T16:27:44.429" v="56"/>
          <ac:spMkLst>
            <pc:docMk/>
            <pc:sldMk cId="2864429464" sldId="256"/>
            <ac:spMk id="12" creationId="{7CA04D65-C8AE-BB31-B3D7-28FEF8E173B3}"/>
          </ac:spMkLst>
        </pc:spChg>
        <pc:spChg chg="mod">
          <ac:chgData name="Steve Hartland" userId="fe08f65b-fffb-417a-81ad-107dbbfd43a7" providerId="ADAL" clId="{26CD08F2-BEC7-5BB7-9C01-8BE80433835F}" dt="2026-01-07T16:27:32.390" v="53" actId="207"/>
          <ac:spMkLst>
            <pc:docMk/>
            <pc:sldMk cId="2864429464" sldId="256"/>
            <ac:spMk id="15" creationId="{A001B75F-3D94-D309-6622-B64653BACECE}"/>
          </ac:spMkLst>
        </pc:spChg>
        <pc:spChg chg="mod">
          <ac:chgData name="Steve Hartland" userId="fe08f65b-fffb-417a-81ad-107dbbfd43a7" providerId="ADAL" clId="{26CD08F2-BEC7-5BB7-9C01-8BE80433835F}" dt="2026-01-07T16:27:27.241" v="51" actId="207"/>
          <ac:spMkLst>
            <pc:docMk/>
            <pc:sldMk cId="2864429464" sldId="256"/>
            <ac:spMk id="17" creationId="{94BD8120-F3A5-6ABF-7F95-35F913E59F12}"/>
          </ac:spMkLst>
        </pc:spChg>
        <pc:spChg chg="mod">
          <ac:chgData name="Steve Hartland" userId="fe08f65b-fffb-417a-81ad-107dbbfd43a7" providerId="ADAL" clId="{26CD08F2-BEC7-5BB7-9C01-8BE80433835F}" dt="2026-01-07T16:27:24.154" v="50" actId="207"/>
          <ac:spMkLst>
            <pc:docMk/>
            <pc:sldMk cId="2864429464" sldId="256"/>
            <ac:spMk id="19" creationId="{7C49449A-EB93-D2DA-778D-8C330D46F604}"/>
          </ac:spMkLst>
        </pc:spChg>
        <pc:spChg chg="mod">
          <ac:chgData name="Steve Hartland" userId="fe08f65b-fffb-417a-81ad-107dbbfd43a7" providerId="ADAL" clId="{26CD08F2-BEC7-5BB7-9C01-8BE80433835F}" dt="2026-01-07T16:27:29.989" v="52" actId="207"/>
          <ac:spMkLst>
            <pc:docMk/>
            <pc:sldMk cId="2864429464" sldId="256"/>
            <ac:spMk id="29" creationId="{C2B81BF7-DAF0-58FB-5D81-8A29DA51D0A1}"/>
          </ac:spMkLst>
        </pc:spChg>
        <pc:picChg chg="add mod">
          <ac:chgData name="Steve Hartland" userId="fe08f65b-fffb-417a-81ad-107dbbfd43a7" providerId="ADAL" clId="{26CD08F2-BEC7-5BB7-9C01-8BE80433835F}" dt="2026-01-07T16:26:59.543" v="47"/>
          <ac:picMkLst>
            <pc:docMk/>
            <pc:sldMk cId="2864429464" sldId="256"/>
            <ac:picMk id="6" creationId="{E559F589-EAEA-87D3-CC9E-693137AFF320}"/>
          </ac:picMkLst>
        </pc:picChg>
        <pc:picChg chg="add mod">
          <ac:chgData name="Steve Hartland" userId="fe08f65b-fffb-417a-81ad-107dbbfd43a7" providerId="ADAL" clId="{26CD08F2-BEC7-5BB7-9C01-8BE80433835F}" dt="2026-01-07T16:26:59.543" v="47"/>
          <ac:picMkLst>
            <pc:docMk/>
            <pc:sldMk cId="2864429464" sldId="256"/>
            <ac:picMk id="7" creationId="{2B450787-85AA-E387-8F27-2BFB57A7E8CD}"/>
          </ac:picMkLst>
        </pc:picChg>
        <pc:picChg chg="add mod">
          <ac:chgData name="Steve Hartland" userId="fe08f65b-fffb-417a-81ad-107dbbfd43a7" providerId="ADAL" clId="{26CD08F2-BEC7-5BB7-9C01-8BE80433835F}" dt="2026-01-07T16:26:59.543" v="47"/>
          <ac:picMkLst>
            <pc:docMk/>
            <pc:sldMk cId="2864429464" sldId="256"/>
            <ac:picMk id="8" creationId="{8A162D63-0D90-3B3D-41B1-EEA3C343F8A6}"/>
          </ac:picMkLst>
        </pc:picChg>
        <pc:picChg chg="add del mod">
          <ac:chgData name="Steve Hartland" userId="fe08f65b-fffb-417a-81ad-107dbbfd43a7" providerId="ADAL" clId="{26CD08F2-BEC7-5BB7-9C01-8BE80433835F}" dt="2026-01-07T16:26:58.598" v="46" actId="478"/>
          <ac:picMkLst>
            <pc:docMk/>
            <pc:sldMk cId="2864429464" sldId="256"/>
            <ac:picMk id="9" creationId="{CC42615F-E71D-D633-E624-5903984E35F2}"/>
          </ac:picMkLst>
        </pc:picChg>
        <pc:picChg chg="add del mod">
          <ac:chgData name="Steve Hartland" userId="fe08f65b-fffb-417a-81ad-107dbbfd43a7" providerId="ADAL" clId="{26CD08F2-BEC7-5BB7-9C01-8BE80433835F}" dt="2026-01-07T16:26:58.598" v="46" actId="478"/>
          <ac:picMkLst>
            <pc:docMk/>
            <pc:sldMk cId="2864429464" sldId="256"/>
            <ac:picMk id="10" creationId="{A045ED58-CE95-7D60-4A3E-9EF6F53481A5}"/>
          </ac:picMkLst>
        </pc:picChg>
        <pc:picChg chg="add del mod">
          <ac:chgData name="Steve Hartland" userId="fe08f65b-fffb-417a-81ad-107dbbfd43a7" providerId="ADAL" clId="{26CD08F2-BEC7-5BB7-9C01-8BE80433835F}" dt="2026-01-07T16:26:58.598" v="46" actId="478"/>
          <ac:picMkLst>
            <pc:docMk/>
            <pc:sldMk cId="2864429464" sldId="256"/>
            <ac:picMk id="11" creationId="{199D3DC9-DF83-699C-FFC9-5DD7B6486265}"/>
          </ac:picMkLst>
        </pc:picChg>
      </pc:sldChg>
    </pc:docChg>
  </pc:docChgLst>
  <pc:docChgLst>
    <pc:chgData name="Howard Wheeler" userId="3e061725-5d95-41ae-8f52-aca0943a11a8" providerId="ADAL" clId="{B67AF79B-3CD7-4B12-8448-C57133F6FF7A}"/>
    <pc:docChg chg="modSld">
      <pc:chgData name="Howard Wheeler" userId="3e061725-5d95-41ae-8f52-aca0943a11a8" providerId="ADAL" clId="{B67AF79B-3CD7-4B12-8448-C57133F6FF7A}" dt="2026-01-07T16:39:28.771" v="7" actId="20577"/>
      <pc:docMkLst>
        <pc:docMk/>
      </pc:docMkLst>
      <pc:sldChg chg="modSp mod">
        <pc:chgData name="Howard Wheeler" userId="3e061725-5d95-41ae-8f52-aca0943a11a8" providerId="ADAL" clId="{B67AF79B-3CD7-4B12-8448-C57133F6FF7A}" dt="2026-01-07T16:39:28.771" v="7" actId="20577"/>
        <pc:sldMkLst>
          <pc:docMk/>
          <pc:sldMk cId="2864429464" sldId="256"/>
        </pc:sldMkLst>
        <pc:spChg chg="mod">
          <ac:chgData name="Howard Wheeler" userId="3e061725-5d95-41ae-8f52-aca0943a11a8" providerId="ADAL" clId="{B67AF79B-3CD7-4B12-8448-C57133F6FF7A}" dt="2026-01-07T16:39:24.998" v="5" actId="20577"/>
          <ac:spMkLst>
            <pc:docMk/>
            <pc:sldMk cId="2864429464" sldId="256"/>
            <ac:spMk id="15" creationId="{A001B75F-3D94-D309-6622-B64653BACECE}"/>
          </ac:spMkLst>
        </pc:spChg>
        <pc:spChg chg="mod">
          <ac:chgData name="Howard Wheeler" userId="3e061725-5d95-41ae-8f52-aca0943a11a8" providerId="ADAL" clId="{B67AF79B-3CD7-4B12-8448-C57133F6FF7A}" dt="2026-01-07T16:39:15.658" v="1" actId="20577"/>
          <ac:spMkLst>
            <pc:docMk/>
            <pc:sldMk cId="2864429464" sldId="256"/>
            <ac:spMk id="17" creationId="{94BD8120-F3A5-6ABF-7F95-35F913E59F12}"/>
          </ac:spMkLst>
        </pc:spChg>
        <pc:spChg chg="mod">
          <ac:chgData name="Howard Wheeler" userId="3e061725-5d95-41ae-8f52-aca0943a11a8" providerId="ADAL" clId="{B67AF79B-3CD7-4B12-8448-C57133F6FF7A}" dt="2026-01-07T16:39:20.627" v="3" actId="20577"/>
          <ac:spMkLst>
            <pc:docMk/>
            <pc:sldMk cId="2864429464" sldId="256"/>
            <ac:spMk id="19" creationId="{7C49449A-EB93-D2DA-778D-8C330D46F604}"/>
          </ac:spMkLst>
        </pc:spChg>
        <pc:spChg chg="mod">
          <ac:chgData name="Howard Wheeler" userId="3e061725-5d95-41ae-8f52-aca0943a11a8" providerId="ADAL" clId="{B67AF79B-3CD7-4B12-8448-C57133F6FF7A}" dt="2026-01-07T16:39:28.771" v="7" actId="20577"/>
          <ac:spMkLst>
            <pc:docMk/>
            <pc:sldMk cId="2864429464" sldId="256"/>
            <ac:spMk id="29" creationId="{C2B81BF7-DAF0-58FB-5D81-8A29DA51D0A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1/7/2026</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0E9B513-58F4-3F3D-FB11-884767E6CE02}"/>
              </a:ext>
            </a:extLst>
          </p:cNvPr>
          <p:cNvSpPr/>
          <p:nvPr/>
        </p:nvSpPr>
        <p:spPr>
          <a:xfrm>
            <a:off x="-1" y="9488557"/>
            <a:ext cx="7559674" cy="1203256"/>
          </a:xfrm>
          <a:prstGeom prst="rect">
            <a:avLst/>
          </a:prstGeom>
          <a:solidFill>
            <a:srgbClr val="013C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BE849E4F-54E4-17E0-CA72-76A42ABB577F}"/>
              </a:ext>
            </a:extLst>
          </p:cNvPr>
          <p:cNvPicPr>
            <a:picLocks noChangeAspect="1"/>
          </p:cNvPicPr>
          <p:nvPr/>
        </p:nvPicPr>
        <p:blipFill>
          <a:blip r:embed="rId2"/>
          <a:stretch>
            <a:fillRect/>
          </a:stretch>
        </p:blipFill>
        <p:spPr>
          <a:xfrm>
            <a:off x="366032" y="9667968"/>
            <a:ext cx="6869655" cy="461180"/>
          </a:xfrm>
          <a:prstGeom prst="rect">
            <a:avLst/>
          </a:prstGeom>
        </p:spPr>
      </p:pic>
      <p:sp>
        <p:nvSpPr>
          <p:cNvPr id="21" name="Rectangle 20">
            <a:extLst>
              <a:ext uri="{FF2B5EF4-FFF2-40B4-BE49-F238E27FC236}">
                <a16:creationId xmlns:a16="http://schemas.microsoft.com/office/drawing/2014/main" id="{1C0506E3-8C1B-B6FD-6AF1-101E44B5E42D}"/>
              </a:ext>
            </a:extLst>
          </p:cNvPr>
          <p:cNvSpPr/>
          <p:nvPr/>
        </p:nvSpPr>
        <p:spPr>
          <a:xfrm>
            <a:off x="228020" y="4577166"/>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2B81BF7-DAF0-58FB-5D81-8A29DA51D0A1}"/>
              </a:ext>
            </a:extLst>
          </p:cNvPr>
          <p:cNvSpPr txBox="1"/>
          <p:nvPr/>
        </p:nvSpPr>
        <p:spPr>
          <a:xfrm>
            <a:off x="215420" y="4710878"/>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Voyage</a:t>
            </a: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3891511"/>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13C53"/>
                </a:solidFill>
                <a:effectLst/>
                <a:latin typeface="Arial" panose="020B0604020202020204" pitchFamily="34" charset="0"/>
                <a:cs typeface="Arial" panose="020B0604020202020204" pitchFamily="34" charset="0"/>
              </a:rPr>
              <a:t>FEATURED SAILING ITINERARIES</a:t>
            </a:r>
          </a:p>
        </p:txBody>
      </p:sp>
      <p:sp>
        <p:nvSpPr>
          <p:cNvPr id="13" name="Rectangle 12">
            <a:extLst>
              <a:ext uri="{FF2B5EF4-FFF2-40B4-BE49-F238E27FC236}">
                <a16:creationId xmlns:a16="http://schemas.microsoft.com/office/drawing/2014/main" id="{630CD861-A8F5-13E3-9F90-BA19A6301EDD}"/>
              </a:ext>
            </a:extLst>
          </p:cNvPr>
          <p:cNvSpPr/>
          <p:nvPr/>
        </p:nvSpPr>
        <p:spPr>
          <a:xfrm>
            <a:off x="3896130" y="4577166"/>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001B75F-3D94-D309-6622-B64653BACECE}"/>
              </a:ext>
            </a:extLst>
          </p:cNvPr>
          <p:cNvSpPr txBox="1"/>
          <p:nvPr/>
        </p:nvSpPr>
        <p:spPr>
          <a:xfrm>
            <a:off x="3883530" y="4710878"/>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Voyage</a:t>
            </a: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16" name="Rectangle 15">
            <a:extLst>
              <a:ext uri="{FF2B5EF4-FFF2-40B4-BE49-F238E27FC236}">
                <a16:creationId xmlns:a16="http://schemas.microsoft.com/office/drawing/2014/main" id="{DB5C5254-78BD-B979-A4FF-F732405C8AB0}"/>
              </a:ext>
            </a:extLst>
          </p:cNvPr>
          <p:cNvSpPr/>
          <p:nvPr/>
        </p:nvSpPr>
        <p:spPr>
          <a:xfrm>
            <a:off x="228020" y="6963014"/>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4BD8120-F3A5-6ABF-7F95-35F913E59F12}"/>
              </a:ext>
            </a:extLst>
          </p:cNvPr>
          <p:cNvSpPr txBox="1"/>
          <p:nvPr/>
        </p:nvSpPr>
        <p:spPr>
          <a:xfrm>
            <a:off x="215420" y="7096726"/>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Voyage</a:t>
            </a: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18" name="Rectangle 17">
            <a:extLst>
              <a:ext uri="{FF2B5EF4-FFF2-40B4-BE49-F238E27FC236}">
                <a16:creationId xmlns:a16="http://schemas.microsoft.com/office/drawing/2014/main" id="{D4FD80DE-55BA-BCDF-0118-462CEBD14F1F}"/>
              </a:ext>
            </a:extLst>
          </p:cNvPr>
          <p:cNvSpPr/>
          <p:nvPr/>
        </p:nvSpPr>
        <p:spPr>
          <a:xfrm>
            <a:off x="3896130" y="6963014"/>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C49449A-EB93-D2DA-778D-8C330D46F604}"/>
              </a:ext>
            </a:extLst>
          </p:cNvPr>
          <p:cNvSpPr txBox="1"/>
          <p:nvPr/>
        </p:nvSpPr>
        <p:spPr>
          <a:xfrm>
            <a:off x="3883530" y="7096726"/>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Voyage</a:t>
            </a: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pic>
        <p:nvPicPr>
          <p:cNvPr id="6" name="Picture 5">
            <a:extLst>
              <a:ext uri="{FF2B5EF4-FFF2-40B4-BE49-F238E27FC236}">
                <a16:creationId xmlns:a16="http://schemas.microsoft.com/office/drawing/2014/main" id="{E559F589-EAEA-87D3-CC9E-693137AFF320}"/>
              </a:ext>
            </a:extLst>
          </p:cNvPr>
          <p:cNvPicPr>
            <a:picLocks noChangeAspect="1"/>
          </p:cNvPicPr>
          <p:nvPr/>
        </p:nvPicPr>
        <p:blipFill>
          <a:blip r:embed="rId3"/>
          <a:stretch>
            <a:fillRect/>
          </a:stretch>
        </p:blipFill>
        <p:spPr>
          <a:xfrm>
            <a:off x="0" y="-60863"/>
            <a:ext cx="7569113" cy="3936999"/>
          </a:xfrm>
          <a:prstGeom prst="rect">
            <a:avLst/>
          </a:prstGeom>
        </p:spPr>
      </p:pic>
      <p:pic>
        <p:nvPicPr>
          <p:cNvPr id="7" name="Picture 6">
            <a:extLst>
              <a:ext uri="{FF2B5EF4-FFF2-40B4-BE49-F238E27FC236}">
                <a16:creationId xmlns:a16="http://schemas.microsoft.com/office/drawing/2014/main" id="{2B450787-85AA-E387-8F27-2BFB57A7E8CD}"/>
              </a:ext>
            </a:extLst>
          </p:cNvPr>
          <p:cNvPicPr>
            <a:picLocks noChangeAspect="1"/>
          </p:cNvPicPr>
          <p:nvPr/>
        </p:nvPicPr>
        <p:blipFill>
          <a:blip r:embed="rId4"/>
          <a:stretch>
            <a:fillRect/>
          </a:stretch>
        </p:blipFill>
        <p:spPr>
          <a:xfrm>
            <a:off x="2935854" y="115651"/>
            <a:ext cx="1516985" cy="389386"/>
          </a:xfrm>
          <a:prstGeom prst="rect">
            <a:avLst/>
          </a:prstGeom>
          <a:effectLst>
            <a:outerShdw blurRad="126301" dist="50800" dir="5400000" sx="22735" sy="22735" algn="ctr" rotWithShape="0">
              <a:srgbClr val="000000">
                <a:alpha val="43137"/>
              </a:srgbClr>
            </a:outerShdw>
          </a:effectLst>
        </p:spPr>
      </p:pic>
      <p:pic>
        <p:nvPicPr>
          <p:cNvPr id="8" name="Picture 7">
            <a:extLst>
              <a:ext uri="{FF2B5EF4-FFF2-40B4-BE49-F238E27FC236}">
                <a16:creationId xmlns:a16="http://schemas.microsoft.com/office/drawing/2014/main" id="{8A162D63-0D90-3B3D-41B1-EEA3C343F8A6}"/>
              </a:ext>
            </a:extLst>
          </p:cNvPr>
          <p:cNvPicPr>
            <a:picLocks noChangeAspect="1"/>
          </p:cNvPicPr>
          <p:nvPr/>
        </p:nvPicPr>
        <p:blipFill>
          <a:blip r:embed="rId5"/>
          <a:stretch>
            <a:fillRect/>
          </a:stretch>
        </p:blipFill>
        <p:spPr>
          <a:xfrm>
            <a:off x="1983549" y="770081"/>
            <a:ext cx="3441228" cy="1124361"/>
          </a:xfrm>
          <a:prstGeom prst="rect">
            <a:avLst/>
          </a:prstGeom>
        </p:spPr>
      </p:pic>
      <p:sp>
        <p:nvSpPr>
          <p:cNvPr id="12" name="TextBox 11">
            <a:extLst>
              <a:ext uri="{FF2B5EF4-FFF2-40B4-BE49-F238E27FC236}">
                <a16:creationId xmlns:a16="http://schemas.microsoft.com/office/drawing/2014/main" id="{7CA04D65-C8AE-BB31-B3D7-28FEF8E173B3}"/>
              </a:ext>
            </a:extLst>
          </p:cNvPr>
          <p:cNvSpPr txBox="1"/>
          <p:nvPr/>
        </p:nvSpPr>
        <p:spPr>
          <a:xfrm>
            <a:off x="294430" y="10301779"/>
            <a:ext cx="6799832"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30 January 2026. **The $1000 USD Onboard Credit offer applies to new, individual bookings in all stateroom categories (promotional guarantee staterooms excluded) on select sailings booked before 31 March 2026. Terms and conditions apply, visit Azamara.com for full details.</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7c15558642d74a3e840f4870d1f777a4">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5819b491ed87d0b15b9ffc01e79b1767"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2.xml><?xml version="1.0" encoding="utf-8"?>
<ds:datastoreItem xmlns:ds="http://schemas.openxmlformats.org/officeDocument/2006/customXml" ds:itemID="{BFF316FE-0F77-4933-BDE8-9C462A204E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D93AC3F-88EC-4DBF-8F40-9D1CDDD23F18}">
  <ds:schemaRefs>
    <ds:schemaRef ds:uri="http://purl.org/dc/elements/1.1/"/>
    <ds:schemaRef ds:uri="f792690d-879f-46d8-925c-4171572e1f59"/>
    <ds:schemaRef ds:uri="http://schemas.microsoft.com/office/2006/metadata/properties"/>
    <ds:schemaRef ds:uri="http://www.w3.org/XML/1998/namespace"/>
    <ds:schemaRef ds:uri="http://purl.org/dc/term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ba6e64ec-b061-4ef9-925c-be5efbd33eb1"/>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83</TotalTime>
  <Words>198</Words>
  <Application>Microsoft Office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6</cp:revision>
  <dcterms:created xsi:type="dcterms:W3CDTF">2023-06-26T13:44:24Z</dcterms:created>
  <dcterms:modified xsi:type="dcterms:W3CDTF">2026-01-07T16:39:34Z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